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79" r:id="rId4"/>
    <p:sldId id="258" r:id="rId5"/>
    <p:sldId id="270" r:id="rId6"/>
    <p:sldId id="271" r:id="rId7"/>
    <p:sldId id="277" r:id="rId8"/>
    <p:sldId id="278" r:id="rId9"/>
    <p:sldId id="273" r:id="rId10"/>
    <p:sldId id="272" r:id="rId11"/>
    <p:sldId id="274" r:id="rId12"/>
    <p:sldId id="262" r:id="rId13"/>
    <p:sldId id="263" r:id="rId14"/>
  </p:sldIdLst>
  <p:sldSz cx="9144000" cy="6858000" type="screen4x3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475EC-C22E-4C51-9026-AD3A5506CB44}" type="datetimeFigureOut">
              <a:rPr kumimoji="1" lang="ja-JP" altLang="en-US" smtClean="0"/>
              <a:t>2012/1/21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EE9CA-FFEE-45F7-AB36-1F3BE7C7B9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47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EB4B2B46-449E-4245-8D47-AA16F14E9917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0E43E57B-D5E4-437F-8CDB-DA204DCE065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716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最初は、</a:t>
            </a:r>
            <a:r>
              <a:rPr kumimoji="1" lang="en-US" altLang="ja-JP" dirty="0" smtClean="0"/>
              <a:t>006P</a:t>
            </a:r>
            <a:r>
              <a:rPr kumimoji="1" lang="ja-JP" altLang="en-US" dirty="0" smtClean="0"/>
              <a:t>電池が入手できず、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日に</a:t>
            </a:r>
            <a:r>
              <a:rPr kumimoji="1" lang="en-US" altLang="ja-JP" dirty="0" smtClean="0"/>
              <a:t>AC</a:t>
            </a:r>
            <a:r>
              <a:rPr kumimoji="1" lang="ja-JP" altLang="en-US" dirty="0" smtClean="0"/>
              <a:t>アダプタで動作するようにした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3E57B-D5E4-437F-8CDB-DA204DCE065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05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最初は、</a:t>
            </a:r>
            <a:r>
              <a:rPr kumimoji="1" lang="en-US" altLang="ja-JP" dirty="0" smtClean="0"/>
              <a:t>006P</a:t>
            </a:r>
            <a:r>
              <a:rPr kumimoji="1" lang="ja-JP" altLang="en-US" dirty="0" smtClean="0"/>
              <a:t>電池が入手できず、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日に</a:t>
            </a:r>
            <a:r>
              <a:rPr kumimoji="1" lang="en-US" altLang="ja-JP" dirty="0" smtClean="0"/>
              <a:t>AC</a:t>
            </a:r>
            <a:r>
              <a:rPr kumimoji="1" lang="ja-JP" altLang="en-US" dirty="0" smtClean="0"/>
              <a:t>アダプタで動作するようにした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3E57B-D5E4-437F-8CDB-DA204DCE065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05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最初は、</a:t>
            </a:r>
            <a:r>
              <a:rPr kumimoji="1" lang="en-US" altLang="ja-JP" dirty="0" smtClean="0"/>
              <a:t>006P</a:t>
            </a:r>
            <a:r>
              <a:rPr kumimoji="1" lang="ja-JP" altLang="en-US" dirty="0" smtClean="0"/>
              <a:t>電池が入手できず、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日に</a:t>
            </a:r>
            <a:r>
              <a:rPr kumimoji="1" lang="en-US" altLang="ja-JP" dirty="0" smtClean="0"/>
              <a:t>AC</a:t>
            </a:r>
            <a:r>
              <a:rPr kumimoji="1" lang="ja-JP" altLang="en-US" dirty="0" smtClean="0"/>
              <a:t>アダプタで動作するようにした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3E57B-D5E4-437F-8CDB-DA204DCE065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05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ガイガーカウンタの構成</a:t>
            </a:r>
          </a:p>
          <a:p>
            <a:r>
              <a:rPr kumimoji="1" lang="ja-JP" altLang="en-US" dirty="0" smtClean="0"/>
              <a:t> 高電圧</a:t>
            </a:r>
            <a:r>
              <a:rPr kumimoji="1" lang="en-US" altLang="ja-JP" dirty="0" smtClean="0"/>
              <a:t>(400V</a:t>
            </a:r>
            <a:r>
              <a:rPr kumimoji="1" lang="ja-JP" altLang="en-US" dirty="0" smtClean="0"/>
              <a:t>程度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発生回路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トランス、高電圧ダイオード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放射線が通過すると、一瞬導通状態になる</a:t>
            </a:r>
          </a:p>
          <a:p>
            <a:r>
              <a:rPr kumimoji="1" lang="ja-JP" altLang="en-US" dirty="0" smtClean="0"/>
              <a:t> 導通状態の回数により、放射線強度を測定する。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3E57B-D5E4-437F-8CDB-DA204DCE065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69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363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96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299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824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412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882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263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88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461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443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00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2DA7-7C7D-4ECE-B110-DE8A893A3DE3}" type="datetimeFigureOut">
              <a:rPr kumimoji="1" lang="ja-JP" altLang="en-US" smtClean="0"/>
              <a:t>2012/1/21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D310-26A0-4DF5-A093-44E45AE99A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529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ガイガーキット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54691" y="4565261"/>
            <a:ext cx="6400800" cy="1273696"/>
          </a:xfrm>
        </p:spPr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PC 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iPhone</a:t>
            </a:r>
            <a:r>
              <a:rPr lang="ja-JP" altLang="en-US" dirty="0" smtClean="0"/>
              <a:t>対応</a:t>
            </a:r>
            <a:endParaRPr lang="en-US" altLang="ja-JP" dirty="0" smtClean="0"/>
          </a:p>
          <a:p>
            <a:r>
              <a:rPr kumimoji="1" lang="ja-JP" altLang="en-US" dirty="0"/>
              <a:t>株式</a:t>
            </a:r>
            <a:r>
              <a:rPr kumimoji="1" lang="ja-JP" altLang="en-US" dirty="0" smtClean="0"/>
              <a:t>会社 シーエー</a:t>
            </a:r>
            <a:endParaRPr kumimoji="1" lang="ja-JP" altLang="en-US" dirty="0"/>
          </a:p>
        </p:txBody>
      </p:sp>
      <p:pic>
        <p:nvPicPr>
          <p:cNvPr id="4" name="Picture 2" descr="C:\log\is01\2011-07-17 09.49.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3953413" cy="29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測定の様子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Customer\CA\html\company\work\open_geiger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632448" cy="49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キット外観</a:t>
            </a:r>
            <a:endParaRPr kumimoji="1" lang="ja-JP" altLang="en-US" dirty="0"/>
          </a:p>
        </p:txBody>
      </p:sp>
      <p:pic>
        <p:nvPicPr>
          <p:cNvPr id="4" name="Picture 2" descr="C:\log\is01\2011-07-17 09.49.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キット特徴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ja-JP" altLang="en-US" dirty="0" smtClean="0"/>
              <a:t>対応</a:t>
            </a:r>
            <a:r>
              <a:rPr lang="en-US" altLang="ja-JP" dirty="0" smtClean="0"/>
              <a:t>(</a:t>
            </a:r>
            <a:r>
              <a:rPr lang="ja-JP" altLang="en-US" dirty="0" smtClean="0"/>
              <a:t>開発環境フリー</a:t>
            </a:r>
            <a:r>
              <a:rPr lang="en-US" altLang="ja-JP" dirty="0" smtClean="0"/>
              <a:t>:</a:t>
            </a:r>
            <a:r>
              <a:rPr lang="ja-JP" altLang="en-US" dirty="0" smtClean="0"/>
              <a:t>無料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組込み学習用に最適</a:t>
            </a:r>
            <a:endParaRPr lang="en-US" altLang="ja-JP" dirty="0" smtClean="0"/>
          </a:p>
          <a:p>
            <a:r>
              <a:rPr lang="ja-JP" altLang="en-US" dirty="0" smtClean="0"/>
              <a:t>オープンソース</a:t>
            </a:r>
            <a:endParaRPr lang="en-US" altLang="ja-JP" dirty="0" smtClean="0"/>
          </a:p>
          <a:p>
            <a:r>
              <a:rPr kumimoji="1" lang="ja-JP" altLang="en-US" dirty="0" smtClean="0"/>
              <a:t>出力    </a:t>
            </a:r>
            <a:r>
              <a:rPr kumimoji="1" lang="en-US" altLang="ja-JP" dirty="0" smtClean="0"/>
              <a:t>Bluetooth</a:t>
            </a:r>
            <a:r>
              <a:rPr kumimoji="1" lang="ja-JP" altLang="en-US" dirty="0" err="1" smtClean="0"/>
              <a:t>、</a:t>
            </a:r>
            <a:r>
              <a:rPr lang="en-US" altLang="ja-JP" dirty="0" smtClean="0"/>
              <a:t>USB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RS232C</a:t>
            </a:r>
          </a:p>
          <a:p>
            <a:r>
              <a:rPr kumimoji="1" lang="ja-JP" altLang="en-US" dirty="0" smtClean="0"/>
              <a:t>販売</a:t>
            </a:r>
            <a:r>
              <a:rPr lang="ja-JP" altLang="en-US" dirty="0"/>
              <a:t>中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99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各マスコミの</a:t>
            </a:r>
            <a:r>
              <a:rPr lang="ja-JP" altLang="en-US" dirty="0"/>
              <a:t>報道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TUF </a:t>
            </a:r>
            <a:r>
              <a:rPr lang="en-US" altLang="ja-JP" dirty="0" smtClean="0"/>
              <a:t>  NEWS </a:t>
            </a:r>
            <a:r>
              <a:rPr lang="en-US" altLang="ja-JP" dirty="0"/>
              <a:t>LIVE</a:t>
            </a:r>
            <a:r>
              <a:rPr lang="ja-JP" altLang="en-US" dirty="0"/>
              <a:t>　</a:t>
            </a:r>
            <a:r>
              <a:rPr lang="ja-JP" altLang="en-US" dirty="0" smtClean="0"/>
              <a:t>スイッチ</a:t>
            </a:r>
            <a:r>
              <a:rPr lang="en-US" altLang="ja-JP" dirty="0" smtClean="0"/>
              <a:t>!</a:t>
            </a:r>
          </a:p>
          <a:p>
            <a:r>
              <a:rPr kumimoji="1" lang="en-US" altLang="ja-JP" dirty="0" smtClean="0"/>
              <a:t>TV</a:t>
            </a:r>
            <a:r>
              <a:rPr kumimoji="1" lang="ja-JP" altLang="en-US" dirty="0" smtClean="0"/>
              <a:t>朝日  報道発ドキュメンタリ宣言</a:t>
            </a:r>
            <a:endParaRPr kumimoji="1" lang="en-US" altLang="ja-JP" dirty="0" smtClean="0"/>
          </a:p>
          <a:p>
            <a:r>
              <a:rPr lang="ja-JP" altLang="en-US" dirty="0"/>
              <a:t>日経</a:t>
            </a:r>
            <a:r>
              <a:rPr lang="ja-JP" altLang="en-US" dirty="0" smtClean="0"/>
              <a:t>新聞東北版</a:t>
            </a:r>
            <a:r>
              <a:rPr lang="en-US" altLang="ja-JP" dirty="0" smtClean="0"/>
              <a:t>(2</a:t>
            </a:r>
            <a:r>
              <a:rPr lang="ja-JP" altLang="en-US" dirty="0" smtClean="0"/>
              <a:t>回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9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会社概要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組込み</a:t>
            </a:r>
            <a:r>
              <a:rPr lang="ja-JP" altLang="en-US" dirty="0"/>
              <a:t>システム開発</a:t>
            </a:r>
            <a:r>
              <a:rPr lang="ja-JP" altLang="en-US" dirty="0" smtClean="0"/>
              <a:t>、ソフトウェア開発</a:t>
            </a:r>
            <a:endParaRPr kumimoji="1" lang="en-US" altLang="ja-JP" dirty="0" smtClean="0"/>
          </a:p>
          <a:p>
            <a:r>
              <a:rPr kumimoji="1" lang="ja-JP" altLang="en-US" dirty="0" smtClean="0"/>
              <a:t>福島大学、日本大学、会津大学などで、</a:t>
            </a:r>
            <a:r>
              <a:rPr kumimoji="1" lang="en-US" altLang="ja-JP" dirty="0" smtClean="0"/>
              <a:t>Android</a:t>
            </a:r>
            <a:r>
              <a:rPr kumimoji="1" lang="ja-JP" altLang="en-US" dirty="0" smtClean="0"/>
              <a:t>や組込み講習会を開催</a:t>
            </a:r>
            <a:endParaRPr kumimoji="1" lang="en-US" altLang="ja-JP" dirty="0" smtClean="0"/>
          </a:p>
          <a:p>
            <a:r>
              <a:rPr lang="ja-JP" altLang="en-US" dirty="0"/>
              <a:t>福島</a:t>
            </a:r>
            <a:r>
              <a:rPr lang="ja-JP" altLang="en-US" dirty="0" smtClean="0"/>
              <a:t>大学クリスマスイルミネーション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3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ガイガーカウンタ </a:t>
            </a:r>
            <a:r>
              <a:rPr lang="en-US" altLang="ja-JP" dirty="0" smtClean="0"/>
              <a:t>BlueV1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歩み</a:t>
            </a:r>
            <a:endParaRPr kumimoji="1" lang="en-US" altLang="ja-JP" dirty="0" smtClean="0"/>
          </a:p>
          <a:p>
            <a:r>
              <a:rPr lang="ja-JP" altLang="en-US" dirty="0"/>
              <a:t>ガイガーカウンタ</a:t>
            </a:r>
            <a:r>
              <a:rPr lang="ja-JP" altLang="en-US" dirty="0" smtClean="0"/>
              <a:t>の構造</a:t>
            </a:r>
            <a:endParaRPr lang="en-US" altLang="ja-JP" dirty="0" smtClean="0"/>
          </a:p>
          <a:p>
            <a:r>
              <a:rPr lang="ja-JP" altLang="en-US" dirty="0" smtClean="0"/>
              <a:t>試作</a:t>
            </a:r>
            <a:endParaRPr lang="en-US" altLang="ja-JP" dirty="0" smtClean="0"/>
          </a:p>
          <a:p>
            <a:r>
              <a:rPr lang="ja-JP" altLang="en-US" dirty="0" smtClean="0"/>
              <a:t>製品とその特徴</a:t>
            </a:r>
            <a:endParaRPr lang="en-US" altLang="ja-JP" dirty="0" smtClean="0"/>
          </a:p>
          <a:p>
            <a:r>
              <a:rPr lang="ja-JP" altLang="en-US" dirty="0"/>
              <a:t>マスコミ報道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66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歩み</a:t>
            </a:r>
            <a:r>
              <a:rPr lang="en-US" altLang="ja-JP" dirty="0" smtClean="0"/>
              <a:t>-</a:t>
            </a:r>
            <a:r>
              <a:rPr lang="ja-JP" altLang="en-US" dirty="0" smtClean="0"/>
              <a:t>部品が揃うまで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2008</a:t>
            </a:r>
            <a:r>
              <a:rPr lang="ja-JP" altLang="en-US" sz="4000" dirty="0" smtClean="0"/>
              <a:t>年 秋月電子よりガイガーキット購入</a:t>
            </a:r>
            <a:endParaRPr lang="en-US" altLang="ja-JP" sz="4000" dirty="0" smtClean="0"/>
          </a:p>
          <a:p>
            <a:r>
              <a:rPr lang="en-US" altLang="ja-JP" sz="4000" dirty="0" smtClean="0"/>
              <a:t>2010/12/23 </a:t>
            </a:r>
            <a:r>
              <a:rPr lang="en-US" altLang="ja-JP" sz="4000" dirty="0" err="1" smtClean="0"/>
              <a:t>Gclue</a:t>
            </a:r>
            <a:r>
              <a:rPr lang="ja-JP" altLang="en-US" sz="4000" dirty="0" smtClean="0"/>
              <a:t>佐々木社長より、</a:t>
            </a:r>
            <a:r>
              <a:rPr lang="en-US" altLang="ja-JP" sz="4000" dirty="0" err="1" smtClean="0"/>
              <a:t>Arduino</a:t>
            </a:r>
            <a:r>
              <a:rPr lang="ja-JP" altLang="en-US" sz="4000" dirty="0" err="1" smtClean="0"/>
              <a:t>、</a:t>
            </a:r>
            <a:r>
              <a:rPr lang="en-US" altLang="ja-JP" sz="4000" dirty="0" err="1" smtClean="0"/>
              <a:t>BluetoothMate</a:t>
            </a:r>
            <a:r>
              <a:rPr lang="ja-JP" altLang="en-US" sz="4000" dirty="0" smtClean="0"/>
              <a:t>がポロッと送られてくる。</a:t>
            </a:r>
            <a:endParaRPr lang="en-US" altLang="ja-JP" sz="4000" dirty="0" smtClean="0"/>
          </a:p>
          <a:p>
            <a:r>
              <a:rPr lang="en-US" altLang="ja-JP" sz="4000" dirty="0" smtClean="0"/>
              <a:t>2011/12/31 </a:t>
            </a:r>
            <a:r>
              <a:rPr lang="ja-JP" altLang="en-US" sz="4000" dirty="0" smtClean="0"/>
              <a:t>動作試験完了</a:t>
            </a:r>
            <a:endParaRPr lang="en-US" altLang="ja-JP" sz="4000" dirty="0" smtClean="0"/>
          </a:p>
          <a:p>
            <a:endParaRPr lang="en-US" altLang="ja-JP" sz="4000" dirty="0" smtClean="0"/>
          </a:p>
          <a:p>
            <a:pPr marL="0" indent="0">
              <a:buNone/>
            </a:pP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174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歩み</a:t>
            </a:r>
            <a:r>
              <a:rPr lang="en-US" altLang="ja-JP" dirty="0" smtClean="0"/>
              <a:t>-Bluetooth</a:t>
            </a:r>
            <a:r>
              <a:rPr lang="ja-JP" altLang="en-US" dirty="0" smtClean="0"/>
              <a:t>ガイガー完成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3/15 </a:t>
            </a:r>
            <a:r>
              <a:rPr lang="ja-JP" altLang="en-US" sz="4000" dirty="0"/>
              <a:t>福島市屋内 </a:t>
            </a:r>
            <a:r>
              <a:rPr lang="en-US" altLang="ja-JP" sz="4000" dirty="0"/>
              <a:t>60</a:t>
            </a:r>
            <a:r>
              <a:rPr lang="ja-JP" altLang="en-US" sz="4000" dirty="0"/>
              <a:t>回</a:t>
            </a:r>
            <a:r>
              <a:rPr lang="en-US" altLang="ja-JP" sz="4000" dirty="0"/>
              <a:t>/</a:t>
            </a:r>
            <a:r>
              <a:rPr lang="ja-JP" altLang="en-US" sz="4000" dirty="0" smtClean="0"/>
              <a:t>分</a:t>
            </a:r>
            <a:r>
              <a:rPr lang="en-US" altLang="ja-JP" sz="4000" dirty="0" smtClean="0"/>
              <a:t>(8μSv/h)</a:t>
            </a:r>
            <a:br>
              <a:rPr lang="en-US" altLang="ja-JP" sz="4000" dirty="0" smtClean="0"/>
            </a:br>
            <a:r>
              <a:rPr lang="en-US" altLang="ja-JP" sz="4000" dirty="0" smtClean="0"/>
              <a:t>(</a:t>
            </a:r>
            <a:r>
              <a:rPr lang="ja-JP" altLang="en-US" sz="4000" dirty="0" smtClean="0"/>
              <a:t>屋外公式</a:t>
            </a:r>
            <a:r>
              <a:rPr lang="el-GR" altLang="ja-JP" sz="4000" dirty="0" smtClean="0"/>
              <a:t>18.8μ</a:t>
            </a:r>
            <a:r>
              <a:rPr lang="en-US" altLang="ja-JP" sz="4000" dirty="0" err="1" smtClean="0"/>
              <a:t>Sv</a:t>
            </a:r>
            <a:r>
              <a:rPr lang="en-US" altLang="ja-JP" sz="4000" dirty="0" smtClean="0"/>
              <a:t>/h)</a:t>
            </a:r>
          </a:p>
          <a:p>
            <a:r>
              <a:rPr lang="en-US" altLang="ja-JP" sz="4000" dirty="0"/>
              <a:t>4/30 </a:t>
            </a:r>
            <a:r>
              <a:rPr lang="ja-JP" altLang="en-US" sz="4000" dirty="0"/>
              <a:t>福島市屋内 </a:t>
            </a:r>
            <a:r>
              <a:rPr lang="en-US" altLang="ja-JP" sz="4000" dirty="0"/>
              <a:t>20</a:t>
            </a:r>
            <a:r>
              <a:rPr lang="ja-JP" altLang="en-US" sz="4000" dirty="0"/>
              <a:t>回</a:t>
            </a:r>
            <a:r>
              <a:rPr lang="en-US" altLang="ja-JP" sz="4000" dirty="0"/>
              <a:t>/</a:t>
            </a:r>
            <a:r>
              <a:rPr lang="ja-JP" altLang="en-US" sz="4000" dirty="0" smtClean="0"/>
              <a:t>分</a:t>
            </a:r>
            <a:r>
              <a:rPr lang="en-US" altLang="ja-JP" sz="4000" dirty="0" smtClean="0"/>
              <a:t>(2μSv/h)</a:t>
            </a:r>
          </a:p>
          <a:p>
            <a:r>
              <a:rPr lang="en-US" altLang="ja-JP" sz="4000" dirty="0"/>
              <a:t>4/01 </a:t>
            </a:r>
            <a:r>
              <a:rPr lang="ja-JP" altLang="en-US" sz="4000" dirty="0"/>
              <a:t>山形県上山市屋外 </a:t>
            </a:r>
            <a:r>
              <a:rPr lang="en-US" altLang="ja-JP" sz="4000" dirty="0"/>
              <a:t>4</a:t>
            </a:r>
            <a:r>
              <a:rPr lang="ja-JP" altLang="en-US" sz="4000" dirty="0"/>
              <a:t>回</a:t>
            </a:r>
            <a:r>
              <a:rPr lang="en-US" altLang="ja-JP" sz="4000" dirty="0"/>
              <a:t>/</a:t>
            </a:r>
            <a:r>
              <a:rPr lang="ja-JP" altLang="en-US" sz="4000" dirty="0" smtClean="0"/>
              <a:t>分</a:t>
            </a:r>
            <a:endParaRPr lang="en-US" altLang="ja-JP" sz="4000" dirty="0" smtClean="0"/>
          </a:p>
          <a:p>
            <a:r>
              <a:rPr lang="en-US" altLang="ja-JP" sz="4000" dirty="0"/>
              <a:t>4/17 Bluetooth </a:t>
            </a:r>
            <a:r>
              <a:rPr lang="ja-JP" altLang="en-US" sz="4000" dirty="0" smtClean="0"/>
              <a:t>ガイガー完成</a:t>
            </a:r>
            <a:endParaRPr lang="en-US" altLang="ja-JP" sz="4000" dirty="0" smtClean="0"/>
          </a:p>
          <a:p>
            <a:pPr marL="0" indent="0">
              <a:buNone/>
            </a:pP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009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歩み</a:t>
            </a:r>
            <a:r>
              <a:rPr lang="en-US" altLang="ja-JP" dirty="0" smtClean="0"/>
              <a:t>-</a:t>
            </a:r>
            <a:r>
              <a:rPr lang="ja-JP" altLang="en-US" dirty="0" smtClean="0"/>
              <a:t>公開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4000" dirty="0" smtClean="0"/>
              <a:t>2011/4/24 Hack4Japan</a:t>
            </a:r>
            <a:r>
              <a:rPr lang="ja-JP" altLang="en-US" sz="4000" dirty="0" smtClean="0"/>
              <a:t>会津。お披露目。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株</a:t>
            </a:r>
            <a:r>
              <a:rPr lang="en-US" altLang="ja-JP" sz="4000" dirty="0" smtClean="0"/>
              <a:t>)</a:t>
            </a:r>
            <a:r>
              <a:rPr lang="en-US" altLang="ja-JP" sz="4000" dirty="0" err="1" smtClean="0"/>
              <a:t>Gclue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佐々木社長がその場で </a:t>
            </a:r>
            <a:r>
              <a:rPr lang="en-US" altLang="ja-JP" sz="4000" dirty="0" smtClean="0"/>
              <a:t>android </a:t>
            </a:r>
            <a:r>
              <a:rPr lang="ja-JP" altLang="en-US" sz="4000" dirty="0" smtClean="0"/>
              <a:t>対応完了</a:t>
            </a:r>
            <a:endParaRPr lang="en-US" altLang="ja-JP" sz="4000" dirty="0" smtClean="0"/>
          </a:p>
          <a:p>
            <a:r>
              <a:rPr lang="en-US" altLang="ja-JP" sz="4000" dirty="0" smtClean="0"/>
              <a:t>5/21  Hack4Japan</a:t>
            </a:r>
            <a:r>
              <a:rPr lang="ja-JP" altLang="en-US" sz="4000" dirty="0" smtClean="0"/>
              <a:t>会津 クラウド対応</a:t>
            </a:r>
            <a:endParaRPr lang="en-US" altLang="ja-JP" sz="4000" dirty="0" smtClean="0"/>
          </a:p>
          <a:p>
            <a:r>
              <a:rPr lang="en-US" altLang="ja-JP" sz="4000" dirty="0" smtClean="0"/>
              <a:t>5/25 </a:t>
            </a:r>
            <a:r>
              <a:rPr lang="en-US" altLang="ja-JP" sz="4000" dirty="0" err="1" smtClean="0"/>
              <a:t>WirelessJapan</a:t>
            </a:r>
            <a:r>
              <a:rPr lang="ja-JP" altLang="en-US" sz="4000" dirty="0" smtClean="0"/>
              <a:t>出展</a:t>
            </a:r>
            <a:endParaRPr lang="en-US" altLang="ja-JP" sz="4000" dirty="0"/>
          </a:p>
          <a:p>
            <a:r>
              <a:rPr lang="en-US" altLang="ja-JP" sz="4000" dirty="0" smtClean="0"/>
              <a:t>6/19 ICT</a:t>
            </a:r>
            <a:r>
              <a:rPr lang="ja-JP" altLang="en-US" sz="4000" dirty="0" smtClean="0"/>
              <a:t>復興支援国際会議 出展</a:t>
            </a:r>
            <a:endParaRPr lang="en-US" altLang="ja-JP" sz="4000" dirty="0" smtClean="0"/>
          </a:p>
          <a:p>
            <a:r>
              <a:rPr lang="en-US" altLang="ja-JP" sz="4000" dirty="0" smtClean="0"/>
              <a:t>7/17 ABC Japan</a:t>
            </a:r>
            <a:r>
              <a:rPr lang="ja-JP" altLang="en-US" sz="4000" dirty="0" smtClean="0"/>
              <a:t>早稲田大学で講演</a:t>
            </a:r>
            <a:endParaRPr lang="en-US" altLang="ja-JP" sz="4000" dirty="0" smtClean="0"/>
          </a:p>
          <a:p>
            <a:r>
              <a:rPr lang="en-US" altLang="ja-JP" sz="4000" dirty="0" smtClean="0"/>
              <a:t>2012/01/18 </a:t>
            </a:r>
            <a:r>
              <a:rPr lang="ja-JP" altLang="en-US" sz="4000" dirty="0" smtClean="0"/>
              <a:t>インターネプコン 出展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36311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ガイガーカウンタ</a:t>
            </a:r>
            <a:endParaRPr kumimoji="1" lang="ja-JP" altLang="en-US" dirty="0"/>
          </a:p>
        </p:txBody>
      </p:sp>
      <p:sp>
        <p:nvSpPr>
          <p:cNvPr id="6" name="フローチャート : 直接アクセス記憶 5"/>
          <p:cNvSpPr/>
          <p:nvPr/>
        </p:nvSpPr>
        <p:spPr>
          <a:xfrm>
            <a:off x="5004048" y="1955448"/>
            <a:ext cx="3096344" cy="1296144"/>
          </a:xfrm>
          <a:prstGeom prst="flowChartMagneticDrum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ガイガー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ミュラー管</a:t>
            </a:r>
            <a:endParaRPr kumimoji="1" lang="ja-JP" altLang="en-US" sz="24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1259632" y="5536740"/>
            <a:ext cx="864096" cy="231540"/>
            <a:chOff x="1259632" y="5357700"/>
            <a:chExt cx="864096" cy="231540"/>
          </a:xfrm>
        </p:grpSpPr>
        <p:cxnSp>
          <p:nvCxnSpPr>
            <p:cNvPr id="8" name="直線コネクタ 7"/>
            <p:cNvCxnSpPr/>
            <p:nvPr/>
          </p:nvCxnSpPr>
          <p:spPr>
            <a:xfrm flipV="1">
              <a:off x="1259632" y="537321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1259632" y="5373216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1475656" y="537321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1475656" y="5589240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691680" y="537321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1691680" y="5373216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1907704" y="537321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1907704" y="5589240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2123728" y="5357700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正方形/長方形 31"/>
          <p:cNvSpPr/>
          <p:nvPr/>
        </p:nvSpPr>
        <p:spPr>
          <a:xfrm>
            <a:off x="755576" y="4149080"/>
            <a:ext cx="165618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トランス</a:t>
            </a:r>
            <a:r>
              <a:rPr lang="en-US" altLang="ja-JP" dirty="0" smtClean="0"/>
              <a:t>(</a:t>
            </a:r>
            <a:r>
              <a:rPr lang="ja-JP" altLang="en-US" dirty="0" smtClean="0"/>
              <a:t>昇圧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1151620" y="1955448"/>
            <a:ext cx="864096" cy="1296144"/>
            <a:chOff x="1259632" y="5357700"/>
            <a:chExt cx="864096" cy="231540"/>
          </a:xfrm>
        </p:grpSpPr>
        <p:cxnSp>
          <p:nvCxnSpPr>
            <p:cNvPr id="35" name="直線コネクタ 34"/>
            <p:cNvCxnSpPr/>
            <p:nvPr/>
          </p:nvCxnSpPr>
          <p:spPr>
            <a:xfrm flipV="1">
              <a:off x="1259632" y="537321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1259632" y="5373216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1475656" y="537321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1475656" y="5589240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1691680" y="537321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>
              <a:off x="1691680" y="5373216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1907704" y="537321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1907704" y="5589240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V="1">
              <a:off x="2123728" y="5357700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359532" y="53678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5V</a:t>
            </a:r>
            <a:endParaRPr kumimoji="1" lang="ja-JP" altLang="en-US" sz="32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43508" y="130911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400V</a:t>
            </a:r>
            <a:endParaRPr kumimoji="1" lang="ja-JP" altLang="en-US" sz="3600" dirty="0"/>
          </a:p>
        </p:txBody>
      </p:sp>
      <p:sp>
        <p:nvSpPr>
          <p:cNvPr id="46" name="下矢印 45"/>
          <p:cNvSpPr/>
          <p:nvPr/>
        </p:nvSpPr>
        <p:spPr>
          <a:xfrm rot="10800000">
            <a:off x="1151620" y="5085184"/>
            <a:ext cx="864096" cy="28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下矢印 46"/>
          <p:cNvSpPr/>
          <p:nvPr/>
        </p:nvSpPr>
        <p:spPr>
          <a:xfrm rot="10800000">
            <a:off x="1151620" y="3573016"/>
            <a:ext cx="864096" cy="28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>
            <a:off x="359532" y="2646948"/>
            <a:ext cx="190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右矢印 51"/>
          <p:cNvSpPr/>
          <p:nvPr/>
        </p:nvSpPr>
        <p:spPr>
          <a:xfrm>
            <a:off x="2417180" y="2261207"/>
            <a:ext cx="324036" cy="771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2915816" y="2420887"/>
            <a:ext cx="1368152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ダイオード</a:t>
            </a:r>
            <a:endParaRPr kumimoji="1" lang="ja-JP" altLang="en-US" dirty="0"/>
          </a:p>
        </p:txBody>
      </p:sp>
      <p:sp>
        <p:nvSpPr>
          <p:cNvPr id="54" name="右矢印 53"/>
          <p:cNvSpPr/>
          <p:nvPr/>
        </p:nvSpPr>
        <p:spPr>
          <a:xfrm>
            <a:off x="4427984" y="2290532"/>
            <a:ext cx="324036" cy="771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下矢印 55"/>
          <p:cNvSpPr/>
          <p:nvPr/>
        </p:nvSpPr>
        <p:spPr>
          <a:xfrm>
            <a:off x="5504904" y="3534343"/>
            <a:ext cx="576064" cy="122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080968" y="3573016"/>
            <a:ext cx="237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放射線でパルス発生</a:t>
            </a:r>
            <a:endParaRPr kumimoji="1" lang="ja-JP" altLang="en-US" dirty="0"/>
          </a:p>
        </p:txBody>
      </p:sp>
      <p:sp>
        <p:nvSpPr>
          <p:cNvPr id="58" name="角丸四角形 57"/>
          <p:cNvSpPr/>
          <p:nvPr/>
        </p:nvSpPr>
        <p:spPr>
          <a:xfrm>
            <a:off x="4590002" y="5085184"/>
            <a:ext cx="3366374" cy="1224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マイコン等でカウント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148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Bluetooth</a:t>
            </a:r>
            <a:r>
              <a:rPr kumimoji="1" lang="ja-JP" altLang="en-US" dirty="0" smtClean="0"/>
              <a:t>と</a:t>
            </a:r>
            <a:r>
              <a:rPr kumimoji="1" lang="en-US" altLang="ja-JP" dirty="0" err="1" smtClean="0"/>
              <a:t>Arduino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99592" y="2060848"/>
            <a:ext cx="172819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ガイガー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/>
              <a:t>回路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3707904" y="2060848"/>
            <a:ext cx="172819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/>
              <a:t>Arduino</a:t>
            </a:r>
            <a:endParaRPr kumimoji="1" lang="ja-JP" altLang="en-US" sz="2800" dirty="0"/>
          </a:p>
        </p:txBody>
      </p:sp>
      <p:sp>
        <p:nvSpPr>
          <p:cNvPr id="6" name="右矢印 5"/>
          <p:cNvSpPr/>
          <p:nvPr/>
        </p:nvSpPr>
        <p:spPr>
          <a:xfrm>
            <a:off x="2870436" y="2024844"/>
            <a:ext cx="648072" cy="1908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パルス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2870436" y="4117640"/>
            <a:ext cx="648072" cy="1188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電源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6444208" y="2060848"/>
            <a:ext cx="1656184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Bluetooth</a:t>
            </a:r>
          </a:p>
          <a:p>
            <a:pPr algn="ctr"/>
            <a:r>
              <a:rPr lang="en-US" altLang="ja-JP" sz="2400" dirty="0" smtClean="0"/>
              <a:t>Mate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>
          <a:xfrm>
            <a:off x="5580112" y="2024844"/>
            <a:ext cx="648072" cy="2034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シリアル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5580112" y="4085462"/>
            <a:ext cx="648072" cy="1188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電源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56612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回路図、ソースコード等は</a:t>
            </a:r>
            <a:endParaRPr kumimoji="1" lang="en-US" altLang="ja-JP" sz="2400" dirty="0" smtClean="0"/>
          </a:p>
          <a:p>
            <a:r>
              <a:rPr lang="en-US" altLang="ja-JP" sz="2400" dirty="0"/>
              <a:t>http://code.google.com/p/open-geiger-development-kit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97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試作システム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C:\Customer\CA\html\company\work\open_geiger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8760"/>
            <a:ext cx="7113493" cy="53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75656" y="141277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Bluetooth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14127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ArduinoUno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7984" y="57332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秋月ガイガーキット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01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333</Words>
  <Application>Microsoft Office PowerPoint</Application>
  <PresentationFormat>画面に合わせる (4:3)</PresentationFormat>
  <Paragraphs>77</Paragraphs>
  <Slides>13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ガイガーキット</vt:lpstr>
      <vt:lpstr>会社概要</vt:lpstr>
      <vt:lpstr>ガイガーカウンタ BlueV1</vt:lpstr>
      <vt:lpstr>歩み-部品が揃うまで</vt:lpstr>
      <vt:lpstr>歩み-Bluetoothガイガー完成</vt:lpstr>
      <vt:lpstr>歩み-公開</vt:lpstr>
      <vt:lpstr>ガイガーカウンタ</vt:lpstr>
      <vt:lpstr>BluetoothとArduino</vt:lpstr>
      <vt:lpstr>試作システム</vt:lpstr>
      <vt:lpstr>測定の様子</vt:lpstr>
      <vt:lpstr>キット外観</vt:lpstr>
      <vt:lpstr>キット特徴</vt:lpstr>
      <vt:lpstr>各マスコミの報道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Bluetooth対応ガイガー</dc:title>
  <dc:creator>tera58</dc:creator>
  <cp:lastModifiedBy>tera58</cp:lastModifiedBy>
  <cp:revision>37</cp:revision>
  <cp:lastPrinted>2011-09-15T05:11:43Z</cp:lastPrinted>
  <dcterms:created xsi:type="dcterms:W3CDTF">2011-05-20T10:24:37Z</dcterms:created>
  <dcterms:modified xsi:type="dcterms:W3CDTF">2012-01-21T03:34:25Z</dcterms:modified>
</cp:coreProperties>
</file>